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3E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729" autoAdjust="0"/>
  </p:normalViewPr>
  <p:slideViewPr>
    <p:cSldViewPr>
      <p:cViewPr>
        <p:scale>
          <a:sx n="75" d="100"/>
          <a:sy n="75" d="100"/>
        </p:scale>
        <p:origin x="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5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D3F5E-D054-455D-854A-92FA558704D0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6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3A4C7-E1CA-4DE5-B87D-23C5AA6216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F4198-3000-4966-BE93-90B408591B8B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5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84CEE-FE18-40E4-A8D2-6565CAF3ED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18AA0-8893-4156-BCF8-0F18F9826DC4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F2E55-FEDF-46CD-928F-6C697F0BB35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ECB97-5B90-425C-B966-8B8BD930DC47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2C15A-FAD7-44F4-B89D-88158ABE06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F96D-0738-4F48-87B0-CE56950DDDF8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7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592F0-8195-4C57-B45F-4409798B56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8D7BB-76FD-40F2-ABB8-1998B70551A2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6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FE77A-AF71-47E6-8863-D78009EBF4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27B3-A854-4631-8F43-0C09CB506E4D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C0F12-5632-4847-B5F8-F0B529F8252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F7997-80F2-4CCD-B5DA-DF2943742EDF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4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050DE-4262-4BE3-B97A-F79FEB8064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DB9DE-AF45-4EAC-9666-A34E7E4C0364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3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05E97-A1EC-434E-90FE-81593ED958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EFC07-BE1B-42E8-937E-1461BB23A0D2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7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95EC8-E3D8-4E3C-BD43-B8932E8013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BD84C-4CD0-48F3-AB2C-4A74818294F4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D9BEC-0364-4F10-9A73-5357CA6F0A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7 Marcador de texto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63B472-31D7-4D49-AB78-32658C1EE822}" type="datetimeFigureOut">
              <a:rPr lang="es-ES"/>
              <a:pPr>
                <a:defRPr/>
              </a:pPr>
              <a:t>11/02/2011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BD8C49-197C-4CF4-8142-C7F0D4F89F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5" r:id="rId5"/>
    <p:sldLayoutId id="2147483730" r:id="rId6"/>
    <p:sldLayoutId id="2147483736" r:id="rId7"/>
    <p:sldLayoutId id="2147483737" r:id="rId8"/>
    <p:sldLayoutId id="2147483738" r:id="rId9"/>
    <p:sldLayoutId id="2147483729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flipH="1">
            <a:off x="2571750" y="2000250"/>
            <a:ext cx="2244725" cy="1428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650" y="2781300"/>
            <a:ext cx="7416800" cy="29241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smtClean="0">
                <a:solidFill>
                  <a:srgbClr val="C00000"/>
                </a:solidFill>
                <a:latin typeface="Base 02"/>
              </a:rPr>
              <a:t>Bonjour, je m’appelle chocolat. J'habite à Jumilla. J'adore le football, la musique et le handball. Je porte une cravate. J'ai les oreilles et les pieds blancs et le corps bleu. Au revoir.</a:t>
            </a:r>
            <a:endParaRPr lang="es-ES" smtClean="0">
              <a:solidFill>
                <a:srgbClr val="C00000"/>
              </a:solidFill>
              <a:latin typeface="Base 02"/>
            </a:endParaRPr>
          </a:p>
        </p:txBody>
      </p:sp>
      <p:pic>
        <p:nvPicPr>
          <p:cNvPr id="13315" name="Picture 2" descr="H:\100220113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60350"/>
            <a:ext cx="53721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iajes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</TotalTime>
  <Words>32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9</vt:i4>
      </vt:variant>
      <vt:variant>
        <vt:lpstr>Títulos de diapositiva</vt:lpstr>
      </vt:variant>
      <vt:variant>
        <vt:i4>1</vt:i4>
      </vt:variant>
    </vt:vector>
  </HeadingPairs>
  <TitlesOfParts>
    <vt:vector size="16" baseType="lpstr">
      <vt:lpstr>Franklin Gothic Book</vt:lpstr>
      <vt:lpstr>Arial</vt:lpstr>
      <vt:lpstr>Franklin Gothic Medium</vt:lpstr>
      <vt:lpstr>Wingdings 2</vt:lpstr>
      <vt:lpstr>Calibri</vt:lpstr>
      <vt:lpstr>Base 02</vt:lpstr>
      <vt:lpstr>Viajes</vt:lpstr>
      <vt:lpstr>Viajes</vt:lpstr>
      <vt:lpstr>Viajes</vt:lpstr>
      <vt:lpstr>Viajes</vt:lpstr>
      <vt:lpstr>Viajes</vt:lpstr>
      <vt:lpstr>Viajes</vt:lpstr>
      <vt:lpstr>Viajes</vt:lpstr>
      <vt:lpstr>Viajes</vt:lpstr>
      <vt:lpstr>Viajes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PASCUAL</cp:lastModifiedBy>
  <cp:revision>11</cp:revision>
  <dcterms:created xsi:type="dcterms:W3CDTF">2011-02-10T20:41:45Z</dcterms:created>
  <dcterms:modified xsi:type="dcterms:W3CDTF">2011-02-11T10:11:36Z</dcterms:modified>
</cp:coreProperties>
</file>